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75" r:id="rId2"/>
    <p:sldId id="256" r:id="rId3"/>
    <p:sldId id="257" r:id="rId4"/>
    <p:sldId id="260" r:id="rId5"/>
    <p:sldId id="264" r:id="rId6"/>
    <p:sldId id="265" r:id="rId7"/>
    <p:sldId id="266" r:id="rId8"/>
    <p:sldId id="267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6" autoAdjust="0"/>
    <p:restoredTop sz="86390" autoAdjust="0"/>
  </p:normalViewPr>
  <p:slideViewPr>
    <p:cSldViewPr>
      <p:cViewPr varScale="1">
        <p:scale>
          <a:sx n="91" d="100"/>
          <a:sy n="91" d="100"/>
        </p:scale>
        <p:origin x="24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C3B46-AD3D-4C1C-A889-CA08A67EF2B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9C96-2583-46CE-B759-DD4C869C3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5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22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IV route produces an immediate pharmacologic response because the desired concentration of drug is injected directly into the bloodstream, thereby circumventing the absorption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4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DISADVANTAGES-Can’t take it back!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Rapidity of absorption and no recall once the drug has been given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Speed shock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Sudden adverse physiologic reaction IV meds administered too quickly.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s/s flushed face, headache, tight feeling in chest, irregular pulse, loss of consciousness,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cardiac arrest.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Extravasation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(escape of fluid from vessel into tissue)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vesicant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(causes blisters)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given slowly to avoid cardiac, respiratory, neurological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9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•VS, Check compatibility of drug with primary solution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Calculate amount of med q15 seconds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Dilute opioid narcotics, follow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manufacturer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Swab lowest port with alcohol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Insert syringe into port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Pinch tubing to primary solution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Inject calculated amount of med (for 15 seconds) into pt over 10 seconds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Unpinch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tubing to flush 5 seconds.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Watch pt for adverse effects.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Continue to deliver the medication over the prescribed time.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When all of desired medication is delivered, remove syringe.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VS, Calculate amount of med to be given q15 sec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Dilute opioid narcotics, follow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manufacturer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Swab lowest port with alcohol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Flush the saline lock with 3 mL of normal saline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Insert syringe into port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Inject calculated amount of med over prescribed time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Watch for adverse effects.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When all of desired medication is delivered, remove syringe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Slowly flush the saline lock with 3 mL of normal saline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clock with second hand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Divide total amount by minutes (15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seconds) required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Observe IV drip rate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Observe patient response and take vital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 when necessary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en-US" sz="1200" b="1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 to give all IVP meds SLOWLY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/>
              <a:t>Remember the principles are the same for all IVP drugs (even if you don’t give as a student)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Lasix= 20mg/min</a:t>
            </a:r>
          </a:p>
          <a:p>
            <a:r>
              <a:rPr lang="en-US" dirty="0"/>
              <a:t>10mg/ml</a:t>
            </a:r>
          </a:p>
          <a:p>
            <a:r>
              <a:rPr lang="en-US" dirty="0"/>
              <a:t>8ml/80mg</a:t>
            </a:r>
            <a:r>
              <a:rPr lang="en-US" baseline="0" dirty="0"/>
              <a:t> X20mg/min X1ml/60sec X 15sec=.5ml</a:t>
            </a:r>
          </a:p>
          <a:p>
            <a:r>
              <a:rPr lang="en-US" baseline="0" dirty="0"/>
              <a:t>Do math on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56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to </a:t>
            </a:r>
            <a:r>
              <a:rPr lang="en-US"/>
              <a:t>review other docs from Bb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9C96-2583-46CE-B759-DD4C869C3E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8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29621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2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04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8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18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2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36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10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486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6EC3BA-8BD5-4944-80E8-5DFB43447D7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5522D2-6C71-4FC7-9FB6-DB89A855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5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1139648">
            <a:off x="3331674" y="4139966"/>
            <a:ext cx="509769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WELCOME</a:t>
            </a:r>
          </a:p>
          <a:p>
            <a:pPr algn="ctr"/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NURSES!</a:t>
            </a:r>
          </a:p>
        </p:txBody>
      </p:sp>
    </p:spTree>
    <p:extLst>
      <p:ext uri="{BB962C8B-B14F-4D97-AF65-F5344CB8AC3E}">
        <p14:creationId xmlns:p14="http://schemas.microsoft.com/office/powerpoint/2010/main" val="144314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9"/>
    </mc:Choice>
    <mc:Fallback xmlns="">
      <p:transition spd="slow" advTm="1857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200" y="905933"/>
            <a:ext cx="4995068" cy="965200"/>
          </a:xfrm>
        </p:spPr>
        <p:txBody>
          <a:bodyPr>
            <a:normAutofit/>
          </a:bodyPr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199" y="1998133"/>
            <a:ext cx="4995068" cy="3793067"/>
          </a:xfrm>
        </p:spPr>
        <p:txBody>
          <a:bodyPr>
            <a:normAutofit/>
          </a:bodyPr>
          <a:lstStyle/>
          <a:p>
            <a:r>
              <a:rPr lang="en-US" dirty="0"/>
              <a:t>2 mL/2 min X 1 minute/60 seconds</a:t>
            </a:r>
          </a:p>
          <a:p>
            <a:pPr marL="0" indent="0">
              <a:buNone/>
            </a:pPr>
            <a:r>
              <a:rPr lang="en-US" dirty="0"/>
              <a:t>     X 15 seconds = 0.25 mL</a:t>
            </a:r>
          </a:p>
          <a:p>
            <a:r>
              <a:rPr lang="en-US" dirty="0"/>
              <a:t>8 mL/2 minutes X 1 minute/60 seconds</a:t>
            </a:r>
          </a:p>
          <a:p>
            <a:pPr marL="0" indent="0">
              <a:buNone/>
            </a:pPr>
            <a:r>
              <a:rPr lang="en-US" dirty="0"/>
              <a:t>     X 15 seconds = 1 mL</a:t>
            </a:r>
          </a:p>
          <a:p>
            <a:r>
              <a:rPr lang="en-US" dirty="0"/>
              <a:t>Methylprednisolone 60 mg ?????</a:t>
            </a:r>
          </a:p>
        </p:txBody>
      </p:sp>
    </p:spTree>
    <p:extLst>
      <p:ext uri="{BB962C8B-B14F-4D97-AF65-F5344CB8AC3E}">
        <p14:creationId xmlns:p14="http://schemas.microsoft.com/office/powerpoint/2010/main" val="336351413"/>
      </p:ext>
    </p:extLst>
  </p:cSld>
  <p:clrMapOvr>
    <a:masterClrMapping/>
  </p:clrMapOvr>
  <p:transition spd="slow" advTm="9175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7049" y="4562856"/>
            <a:ext cx="5560217" cy="8981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dirty="0"/>
              <a:t>Demo Time!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386532" y="5461005"/>
            <a:ext cx="5240734" cy="423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000" dirty="0"/>
              <a:t>Are you ready?</a:t>
            </a:r>
          </a:p>
        </p:txBody>
      </p:sp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56E390B6-47E3-4ADD-9C03-196F6434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609600"/>
            <a:ext cx="5875020" cy="3633216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7555"/>
      </p:ext>
    </p:extLst>
  </p:cSld>
  <p:clrMapOvr>
    <a:masterClrMapping/>
  </p:clrMapOvr>
  <p:transition spd="slow" advTm="18449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686317-9C96-4A02-88CE-7319FF590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5474" y="648930"/>
            <a:ext cx="3691793" cy="3347337"/>
          </a:xfrm>
        </p:spPr>
        <p:txBody>
          <a:bodyPr>
            <a:normAutofit/>
          </a:bodyPr>
          <a:lstStyle/>
          <a:p>
            <a:r>
              <a:rPr lang="en-US" dirty="0"/>
              <a:t>IV Push Meds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E25B5C-98A3-47D8-A4D7-10C2E1758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5036" y="-4763"/>
            <a:ext cx="3761187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ECB3374-15F5-40C2-95B4-0FCF1084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762314F-F556-4403-BAA1-AF8A3BED3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02EDEF56-2F86-4867-986A-5AFB8EC07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51BE63E6-C24A-43FA-93F5-475F550AB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639DAAA-46FE-401C-BB78-B7A9AF33C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D5EFBD2C-94D5-43D0-B2FE-E390BD3F3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B9A9756-A5DB-460E-A867-A2AE77834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519" y="648931"/>
            <a:ext cx="406473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76579"/>
      </p:ext>
    </p:extLst>
  </p:cSld>
  <p:clrMapOvr>
    <a:masterClrMapping/>
  </p:clrMapOvr>
  <p:transition spd="slow" advTm="2303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4995068" cy="965200"/>
          </a:xfrm>
        </p:spPr>
        <p:txBody>
          <a:bodyPr>
            <a:normAutofit/>
          </a:bodyPr>
          <a:lstStyle/>
          <a:p>
            <a:r>
              <a:rPr lang="en-US" b="1" dirty="0"/>
              <a:t>Why IVP Route?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199" y="1998133"/>
            <a:ext cx="4995068" cy="4326467"/>
          </a:xfrm>
        </p:spPr>
        <p:txBody>
          <a:bodyPr>
            <a:normAutofit/>
          </a:bodyPr>
          <a:lstStyle/>
          <a:p>
            <a:r>
              <a:rPr lang="en-US" sz="2800" dirty="0"/>
              <a:t>Direct bloodstream</a:t>
            </a:r>
          </a:p>
          <a:p>
            <a:r>
              <a:rPr lang="en-US" sz="2800" dirty="0"/>
              <a:t>Immediate response</a:t>
            </a:r>
          </a:p>
          <a:p>
            <a:r>
              <a:rPr lang="en-US" sz="2800" dirty="0"/>
              <a:t>Alternative to oral, SQ, IM</a:t>
            </a:r>
          </a:p>
          <a:p>
            <a:r>
              <a:rPr lang="en-US" sz="2800" dirty="0"/>
              <a:t>Emergency access</a:t>
            </a:r>
          </a:p>
          <a:p>
            <a:r>
              <a:rPr lang="en-US" sz="2800" dirty="0"/>
              <a:t>Instant drug termination</a:t>
            </a:r>
          </a:p>
          <a:p>
            <a:r>
              <a:rPr lang="en-US" sz="2800" dirty="0"/>
              <a:t>High concentration drugs</a:t>
            </a:r>
          </a:p>
          <a:p>
            <a:r>
              <a:rPr lang="en-US" sz="2800" dirty="0"/>
              <a:t>Better control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8581186"/>
      </p:ext>
    </p:extLst>
  </p:cSld>
  <p:clrMapOvr>
    <a:masterClrMapping/>
  </p:clrMapOvr>
  <p:transition spd="slow" advTm="23459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6AD30037-67ED-4367-9BE0-45787510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50841A4E-5BC1-44B4-83CF-D524E8AE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4570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F371BCC-8954-44E2-8C4F-29DC18872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D3505BE-B420-41C5-BE34-3E7652D37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B68A05B-A78B-4D59-8CF9-1900731A2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84D57A01-C112-4FF2-B5ED-0B762AAD9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CCCCDF1-5D4F-4CA1-8400-DFBB96BB0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0A090B2-5344-43CD-BC70-A6D44F15E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78" y="228600"/>
            <a:ext cx="3945510" cy="175259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DANGER DANGER!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39" y="2438400"/>
            <a:ext cx="4418188" cy="4267202"/>
          </a:xfrm>
        </p:spPr>
        <p:txBody>
          <a:bodyPr>
            <a:normAutofit/>
          </a:bodyPr>
          <a:lstStyle/>
          <a:p>
            <a:r>
              <a:rPr lang="en-US" sz="2800" dirty="0"/>
              <a:t>Caution with admin</a:t>
            </a:r>
          </a:p>
          <a:p>
            <a:r>
              <a:rPr lang="en-US" sz="2800" b="1" dirty="0"/>
              <a:t>Can’t take it back!</a:t>
            </a:r>
          </a:p>
          <a:p>
            <a:r>
              <a:rPr lang="en-US" sz="2800" dirty="0"/>
              <a:t>Speed shock</a:t>
            </a:r>
          </a:p>
          <a:p>
            <a:r>
              <a:rPr lang="en-US" sz="2800" dirty="0"/>
              <a:t>Extravasation</a:t>
            </a:r>
          </a:p>
          <a:p>
            <a:r>
              <a:rPr lang="en-US" sz="2800" dirty="0"/>
              <a:t>Drug interactions</a:t>
            </a:r>
          </a:p>
          <a:p>
            <a:r>
              <a:rPr lang="en-US" sz="2800" dirty="0"/>
              <a:t>Incompatibilities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1227137"/>
      </p:ext>
    </p:extLst>
  </p:cSld>
  <p:clrMapOvr>
    <a:masterClrMapping/>
  </p:clrMapOvr>
  <p:transition spd="slow" advTm="67391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52401"/>
            <a:ext cx="7514035" cy="1371600"/>
          </a:xfrm>
        </p:spPr>
        <p:txBody>
          <a:bodyPr>
            <a:normAutofit/>
          </a:bodyPr>
          <a:lstStyle/>
          <a:p>
            <a:r>
              <a:rPr lang="en-US" dirty="0"/>
              <a:t>Procedure-IV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600199"/>
            <a:ext cx="3200400" cy="480060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VS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Compatibility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Math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Swab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Insert into port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Pinch IV tubing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Push over 10 seconds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Un-pinch tubing 5 sec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Monitor patient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Continue until infused</a:t>
            </a:r>
          </a:p>
        </p:txBody>
      </p:sp>
    </p:spTree>
    <p:extLst>
      <p:ext uri="{BB962C8B-B14F-4D97-AF65-F5344CB8AC3E}">
        <p14:creationId xmlns:p14="http://schemas.microsoft.com/office/powerpoint/2010/main" val="4256558726"/>
      </p:ext>
    </p:extLst>
  </p:cSld>
  <p:clrMapOvr>
    <a:masterClrMapping/>
  </p:clrMapOvr>
  <p:transition spd="slow" advTm="77387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27500CA-FA61-49B6-AC7B-2CE50433D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BB2C0D0-9D80-4309-B3A1-320A61FC6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D302E04-6272-4489-AC6C-BD90F6BE4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654ECFC5-08C7-4BEA-8913-423DF4B20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2B548B5-28F3-4F2F-BDDA-A16D0D276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EB0B6947-A2CA-4DF4-B955-DAFECEC2E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D4F51AD8-AD43-4ABE-85E8-4F769F8C2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100" y="190499"/>
            <a:ext cx="4336297" cy="1752599"/>
          </a:xfrm>
        </p:spPr>
        <p:txBody>
          <a:bodyPr>
            <a:normAutofit/>
          </a:bodyPr>
          <a:lstStyle/>
          <a:p>
            <a:r>
              <a:rPr lang="en-US" dirty="0"/>
              <a:t>Procedure-Saline 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550" y="1828800"/>
            <a:ext cx="4418449" cy="46101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VS</a:t>
            </a:r>
          </a:p>
          <a:p>
            <a:pPr>
              <a:lnSpc>
                <a:spcPct val="90000"/>
              </a:lnSpc>
            </a:pPr>
            <a:r>
              <a:rPr lang="en-US" dirty="0"/>
              <a:t>Math</a:t>
            </a:r>
          </a:p>
          <a:p>
            <a:pPr>
              <a:lnSpc>
                <a:spcPct val="90000"/>
              </a:lnSpc>
            </a:pPr>
            <a:r>
              <a:rPr lang="en-US" dirty="0"/>
              <a:t>Dilute</a:t>
            </a:r>
          </a:p>
          <a:p>
            <a:pPr>
              <a:lnSpc>
                <a:spcPct val="90000"/>
              </a:lnSpc>
            </a:pPr>
            <a:r>
              <a:rPr lang="en-US" dirty="0"/>
              <a:t>Swab</a:t>
            </a:r>
          </a:p>
          <a:p>
            <a:pPr>
              <a:lnSpc>
                <a:spcPct val="90000"/>
              </a:lnSpc>
            </a:pPr>
            <a:r>
              <a:rPr lang="en-US" dirty="0"/>
              <a:t>Flush with NS</a:t>
            </a:r>
          </a:p>
          <a:p>
            <a:pPr>
              <a:lnSpc>
                <a:spcPct val="90000"/>
              </a:lnSpc>
            </a:pPr>
            <a:r>
              <a:rPr lang="en-US" dirty="0"/>
              <a:t>Insert</a:t>
            </a:r>
          </a:p>
          <a:p>
            <a:pPr>
              <a:lnSpc>
                <a:spcPct val="90000"/>
              </a:lnSpc>
            </a:pPr>
            <a:r>
              <a:rPr lang="en-US" dirty="0"/>
              <a:t>Inject over specified time</a:t>
            </a:r>
          </a:p>
          <a:p>
            <a:pPr>
              <a:lnSpc>
                <a:spcPct val="90000"/>
              </a:lnSpc>
            </a:pPr>
            <a:r>
              <a:rPr lang="en-US" dirty="0"/>
              <a:t>Monitor patient</a:t>
            </a:r>
          </a:p>
          <a:p>
            <a:pPr>
              <a:lnSpc>
                <a:spcPct val="90000"/>
              </a:lnSpc>
            </a:pPr>
            <a:r>
              <a:rPr lang="en-US" dirty="0"/>
              <a:t>Flush with NS</a:t>
            </a:r>
          </a:p>
        </p:txBody>
      </p:sp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6958E693-06E1-4835-9E33-076E6D8ED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2877" y="648931"/>
            <a:ext cx="2934390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4158"/>
      </p:ext>
    </p:extLst>
  </p:cSld>
  <p:clrMapOvr>
    <a:masterClrMapping/>
  </p:clrMapOvr>
  <p:transition spd="slow" advTm="61797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IVP drugs 4</a:t>
            </a:r>
            <a:r>
              <a:rPr lang="en-US" baseline="30000" dirty="0"/>
              <a:t>th</a:t>
            </a:r>
            <a:r>
              <a:rPr lang="en-US" dirty="0"/>
              <a:t> semester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011599"/>
              </p:ext>
            </p:extLst>
          </p:nvPr>
        </p:nvGraphicFramePr>
        <p:xfrm>
          <a:off x="1447800" y="1981200"/>
          <a:ext cx="7315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7932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46">
                <a:tc>
                  <a:txBody>
                    <a:bodyPr/>
                    <a:lstStyle/>
                    <a:p>
                      <a:r>
                        <a:rPr lang="en-US" dirty="0"/>
                        <a:t>Furosemide</a:t>
                      </a:r>
                    </a:p>
                    <a:p>
                      <a:r>
                        <a:rPr lang="en-US" dirty="0"/>
                        <a:t>10mg/ml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69">
                <a:tc>
                  <a:txBody>
                    <a:bodyPr/>
                    <a:lstStyle/>
                    <a:p>
                      <a:r>
                        <a:rPr lang="en-US" dirty="0"/>
                        <a:t>Heparin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Immediate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2-6 </a:t>
                      </a:r>
                      <a:r>
                        <a:rPr lang="en-US" dirty="0" err="1"/>
                        <a:t>hrs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253">
                <a:tc>
                  <a:txBody>
                    <a:bodyPr/>
                    <a:lstStyle/>
                    <a:p>
                      <a:r>
                        <a:rPr lang="en-US" dirty="0"/>
                        <a:t>Solumedrol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10-40mg  1-several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Rapid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691289"/>
      </p:ext>
    </p:extLst>
  </p:cSld>
  <p:clrMapOvr>
    <a:masterClrMapping/>
  </p:clrMapOvr>
  <p:transition spd="slow" advTm="110551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158402"/>
              </p:ext>
            </p:extLst>
          </p:nvPr>
        </p:nvGraphicFramePr>
        <p:xfrm>
          <a:off x="1066800" y="685800"/>
          <a:ext cx="7924800" cy="57912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336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306">
                <a:tc>
                  <a:txBody>
                    <a:bodyPr/>
                    <a:lstStyle/>
                    <a:p>
                      <a:r>
                        <a:rPr lang="en-US" dirty="0" err="1"/>
                        <a:t>Metocloperamide</a:t>
                      </a:r>
                      <a:endParaRPr lang="en-US" dirty="0"/>
                    </a:p>
                    <a:p>
                      <a:r>
                        <a:rPr lang="en-US" dirty="0"/>
                        <a:t>5-10mg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5mg/min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1-3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60-90min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919">
                <a:tc>
                  <a:txBody>
                    <a:bodyPr/>
                    <a:lstStyle/>
                    <a:p>
                      <a:r>
                        <a:rPr lang="en-US" dirty="0" err="1"/>
                        <a:t>Dolasteron</a:t>
                      </a:r>
                      <a:endParaRPr lang="en-US" dirty="0"/>
                    </a:p>
                    <a:p>
                      <a:r>
                        <a:rPr lang="en-US" dirty="0"/>
                        <a:t>12.5mg/ 0.625ml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15-30min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</a:t>
                      </a:r>
                      <a:r>
                        <a:rPr lang="en-US" dirty="0" err="1"/>
                        <a:t>hrs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627">
                <a:tc>
                  <a:txBody>
                    <a:bodyPr/>
                    <a:lstStyle/>
                    <a:p>
                      <a:r>
                        <a:rPr lang="en-US" dirty="0"/>
                        <a:t>Famotadine</a:t>
                      </a:r>
                    </a:p>
                    <a:p>
                      <a:r>
                        <a:rPr lang="en-US" dirty="0"/>
                        <a:t>10mg/ml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(Dilute with 5-10 ml 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20mg</a:t>
                      </a:r>
                      <a:r>
                        <a:rPr lang="en-US" baseline="0" dirty="0"/>
                        <a:t> over 2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Within 1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½-3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8/15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3094">
                <a:tc>
                  <a:txBody>
                    <a:bodyPr/>
                    <a:lstStyle/>
                    <a:p>
                      <a:r>
                        <a:rPr lang="en-US" dirty="0"/>
                        <a:t>Pantoprazole</a:t>
                      </a:r>
                    </a:p>
                    <a:p>
                      <a:r>
                        <a:rPr lang="en-US" dirty="0"/>
                        <a:t>40mg</a:t>
                      </a:r>
                    </a:p>
                    <a:p>
                      <a:r>
                        <a:rPr lang="en-US" dirty="0"/>
                        <a:t>(Dilute 10ml 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unknown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919">
                <a:tc>
                  <a:txBody>
                    <a:bodyPr/>
                    <a:lstStyle/>
                    <a:p>
                      <a:r>
                        <a:rPr lang="en-US" dirty="0"/>
                        <a:t>Ranitidine</a:t>
                      </a:r>
                    </a:p>
                    <a:p>
                      <a:r>
                        <a:rPr lang="en-US" dirty="0"/>
                        <a:t>50mg/20ml</a:t>
                      </a:r>
                      <a:r>
                        <a:rPr lang="en-US" baseline="0" dirty="0"/>
                        <a:t>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unknown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8-12 </a:t>
                      </a:r>
                      <a:r>
                        <a:rPr lang="en-US" dirty="0" err="1"/>
                        <a:t>hr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32279"/>
      </p:ext>
    </p:extLst>
  </p:cSld>
  <p:clrMapOvr>
    <a:masterClrMapping/>
  </p:clrMapOvr>
  <p:transition spd="slow" advTm="93384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81000"/>
            <a:ext cx="4995068" cy="965200"/>
          </a:xfrm>
        </p:spPr>
        <p:txBody>
          <a:bodyPr>
            <a:normAutofit/>
          </a:bodyPr>
          <a:lstStyle/>
          <a:p>
            <a:r>
              <a:rPr lang="en-US" dirty="0"/>
              <a:t>Timing IVP (Bolus)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5426867" cy="503708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Second hand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Divide total by 15 seconds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Observe IV drip rate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Observe patient response VS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Give all IVP meds </a:t>
            </a:r>
            <a:r>
              <a:rPr lang="en-US" sz="2800" b="1" i="1" dirty="0"/>
              <a:t>SLOWLY</a:t>
            </a:r>
          </a:p>
          <a:p>
            <a:pPr>
              <a:lnSpc>
                <a:spcPct val="90000"/>
              </a:lnSpc>
            </a:pPr>
            <a:endParaRPr lang="en-US" sz="2800" b="1" i="1" dirty="0"/>
          </a:p>
          <a:p>
            <a:pPr>
              <a:lnSpc>
                <a:spcPct val="90000"/>
              </a:lnSpc>
            </a:pPr>
            <a:r>
              <a:rPr lang="en-US" sz="2800" b="1" i="1" dirty="0"/>
              <a:t>Remember the principles are the same for all IVP drugs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i="1" dirty="0"/>
              <a:t>	(even if you don’t give as a 	student)</a:t>
            </a:r>
          </a:p>
        </p:txBody>
      </p:sp>
    </p:spTree>
    <p:extLst>
      <p:ext uri="{BB962C8B-B14F-4D97-AF65-F5344CB8AC3E}">
        <p14:creationId xmlns:p14="http://schemas.microsoft.com/office/powerpoint/2010/main" val="1867548537"/>
      </p:ext>
    </p:extLst>
  </p:cSld>
  <p:clrMapOvr>
    <a:masterClrMapping/>
  </p:clrMapOvr>
  <p:transition spd="slow" advTm="4575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414</TotalTime>
  <Words>672</Words>
  <Application>Microsoft Office PowerPoint</Application>
  <PresentationFormat>On-screen Show (4:3)</PresentationFormat>
  <Paragraphs>164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PowerPoint Presentation</vt:lpstr>
      <vt:lpstr>IV Push Meds</vt:lpstr>
      <vt:lpstr>Why IVP Route?</vt:lpstr>
      <vt:lpstr>DANGER DANGER!</vt:lpstr>
      <vt:lpstr>Procedure-IV solution</vt:lpstr>
      <vt:lpstr>Procedure-Saline Lock</vt:lpstr>
      <vt:lpstr>IVP drugs 4th semester</vt:lpstr>
      <vt:lpstr>PowerPoint Presentation</vt:lpstr>
      <vt:lpstr>Timing IVP (Bolus)</vt:lpstr>
      <vt:lpstr>MATH</vt:lpstr>
      <vt:lpstr>Demo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Scudmore</dc:creator>
  <cp:lastModifiedBy>Casey Scudmore</cp:lastModifiedBy>
  <cp:revision>55</cp:revision>
  <dcterms:created xsi:type="dcterms:W3CDTF">2013-08-23T18:32:56Z</dcterms:created>
  <dcterms:modified xsi:type="dcterms:W3CDTF">2018-08-16T18:41:02Z</dcterms:modified>
</cp:coreProperties>
</file>